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9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852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2" d="100"/>
          <a:sy n="72" d="100"/>
        </p:scale>
        <p:origin x="654" y="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6/29/2020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6/29/2020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6/29/2020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6/29/2020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68.png"/><Relationship Id="rId7" Type="http://schemas.openxmlformats.org/officeDocument/2006/relationships/image" Target="../media/image3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10" Type="http://schemas.openxmlformats.org/officeDocument/2006/relationships/image" Target="../media/image73.png"/><Relationship Id="rId4" Type="http://schemas.openxmlformats.org/officeDocument/2006/relationships/image" Target="../media/image69.png"/><Relationship Id="rId9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13" Type="http://schemas.openxmlformats.org/officeDocument/2006/relationships/image" Target="../media/image40.png"/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12" Type="http://schemas.openxmlformats.org/officeDocument/2006/relationships/image" Target="../media/image86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png"/><Relationship Id="rId11" Type="http://schemas.openxmlformats.org/officeDocument/2006/relationships/image" Target="../media/image85.png"/><Relationship Id="rId5" Type="http://schemas.openxmlformats.org/officeDocument/2006/relationships/image" Target="../media/image79.png"/><Relationship Id="rId10" Type="http://schemas.openxmlformats.org/officeDocument/2006/relationships/image" Target="../media/image84.png"/><Relationship Id="rId4" Type="http://schemas.openxmlformats.org/officeDocument/2006/relationships/image" Target="../media/image78.png"/><Relationship Id="rId9" Type="http://schemas.openxmlformats.org/officeDocument/2006/relationships/image" Target="../media/image8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18" Type="http://schemas.openxmlformats.org/officeDocument/2006/relationships/image" Target="../media/image25.png"/><Relationship Id="rId26" Type="http://schemas.openxmlformats.org/officeDocument/2006/relationships/image" Target="../media/image30.png"/><Relationship Id="rId3" Type="http://schemas.openxmlformats.org/officeDocument/2006/relationships/image" Target="../media/image10.png"/><Relationship Id="rId21" Type="http://schemas.openxmlformats.org/officeDocument/2006/relationships/image" Target="../media/image5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17" Type="http://schemas.openxmlformats.org/officeDocument/2006/relationships/image" Target="../media/image24.png"/><Relationship Id="rId25" Type="http://schemas.openxmlformats.org/officeDocument/2006/relationships/image" Target="../media/image29.png"/><Relationship Id="rId2" Type="http://schemas.openxmlformats.org/officeDocument/2006/relationships/image" Target="../media/image9.png"/><Relationship Id="rId16" Type="http://schemas.openxmlformats.org/officeDocument/2006/relationships/image" Target="../media/image23.png"/><Relationship Id="rId20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24" Type="http://schemas.openxmlformats.org/officeDocument/2006/relationships/image" Target="../media/image28.png"/><Relationship Id="rId5" Type="http://schemas.openxmlformats.org/officeDocument/2006/relationships/image" Target="../media/image12.png"/><Relationship Id="rId15" Type="http://schemas.openxmlformats.org/officeDocument/2006/relationships/image" Target="../media/image22.png"/><Relationship Id="rId23" Type="http://schemas.openxmlformats.org/officeDocument/2006/relationships/image" Target="../media/image7.png"/><Relationship Id="rId28" Type="http://schemas.openxmlformats.org/officeDocument/2006/relationships/image" Target="../media/image32.png"/><Relationship Id="rId10" Type="http://schemas.openxmlformats.org/officeDocument/2006/relationships/image" Target="../media/image17.png"/><Relationship Id="rId19" Type="http://schemas.openxmlformats.org/officeDocument/2006/relationships/image" Target="../media/image26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Relationship Id="rId22" Type="http://schemas.openxmlformats.org/officeDocument/2006/relationships/image" Target="../media/image6.png"/><Relationship Id="rId27" Type="http://schemas.openxmlformats.org/officeDocument/2006/relationships/image" Target="../media/image31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5.png"/><Relationship Id="rId7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0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image" Target="../media/image5.png"/><Relationship Id="rId7" Type="http://schemas.openxmlformats.org/officeDocument/2006/relationships/image" Target="../media/image103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image" Target="../media/image40.png"/><Relationship Id="rId7" Type="http://schemas.openxmlformats.org/officeDocument/2006/relationships/image" Target="../media/image107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10" Type="http://schemas.openxmlformats.org/officeDocument/2006/relationships/image" Target="../media/image110.png"/><Relationship Id="rId4" Type="http://schemas.openxmlformats.org/officeDocument/2006/relationships/image" Target="../media/image104.png"/><Relationship Id="rId9" Type="http://schemas.openxmlformats.org/officeDocument/2006/relationships/image" Target="../media/image10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106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13" Type="http://schemas.openxmlformats.org/officeDocument/2006/relationships/image" Target="../media/image122.png"/><Relationship Id="rId3" Type="http://schemas.openxmlformats.org/officeDocument/2006/relationships/image" Target="../media/image40.png"/><Relationship Id="rId7" Type="http://schemas.openxmlformats.org/officeDocument/2006/relationships/image" Target="../media/image116.png"/><Relationship Id="rId12" Type="http://schemas.openxmlformats.org/officeDocument/2006/relationships/image" Target="../media/image121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5.png"/><Relationship Id="rId11" Type="http://schemas.openxmlformats.org/officeDocument/2006/relationships/image" Target="../media/image120.png"/><Relationship Id="rId5" Type="http://schemas.openxmlformats.org/officeDocument/2006/relationships/image" Target="../media/image114.png"/><Relationship Id="rId10" Type="http://schemas.openxmlformats.org/officeDocument/2006/relationships/image" Target="../media/image119.png"/><Relationship Id="rId4" Type="http://schemas.openxmlformats.org/officeDocument/2006/relationships/image" Target="../media/image111.png"/><Relationship Id="rId9" Type="http://schemas.openxmlformats.org/officeDocument/2006/relationships/image" Target="../media/image118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png"/><Relationship Id="rId3" Type="http://schemas.openxmlformats.org/officeDocument/2006/relationships/image" Target="../media/image40.png"/><Relationship Id="rId7" Type="http://schemas.openxmlformats.org/officeDocument/2006/relationships/image" Target="../media/image125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4.png"/><Relationship Id="rId5" Type="http://schemas.openxmlformats.org/officeDocument/2006/relationships/image" Target="../media/image123.png"/><Relationship Id="rId4" Type="http://schemas.openxmlformats.org/officeDocument/2006/relationships/image" Target="../media/image111.png"/><Relationship Id="rId9" Type="http://schemas.openxmlformats.org/officeDocument/2006/relationships/image" Target="../media/image127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3" Type="http://schemas.openxmlformats.org/officeDocument/2006/relationships/image" Target="../media/image40.png"/><Relationship Id="rId7" Type="http://schemas.openxmlformats.org/officeDocument/2006/relationships/image" Target="../media/image131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0.png"/><Relationship Id="rId5" Type="http://schemas.openxmlformats.org/officeDocument/2006/relationships/image" Target="../media/image129.png"/><Relationship Id="rId4" Type="http://schemas.openxmlformats.org/officeDocument/2006/relationships/image" Target="../media/image12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png"/><Relationship Id="rId3" Type="http://schemas.openxmlformats.org/officeDocument/2006/relationships/image" Target="../media/image40.png"/><Relationship Id="rId7" Type="http://schemas.openxmlformats.org/officeDocument/2006/relationships/image" Target="../media/image136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5.png"/><Relationship Id="rId5" Type="http://schemas.openxmlformats.org/officeDocument/2006/relationships/image" Target="../media/image134.png"/><Relationship Id="rId4" Type="http://schemas.openxmlformats.org/officeDocument/2006/relationships/image" Target="../media/image133.png"/><Relationship Id="rId9" Type="http://schemas.openxmlformats.org/officeDocument/2006/relationships/image" Target="../media/image138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png"/><Relationship Id="rId3" Type="http://schemas.openxmlformats.org/officeDocument/2006/relationships/image" Target="../media/image40.png"/><Relationship Id="rId7" Type="http://schemas.openxmlformats.org/officeDocument/2006/relationships/image" Target="../media/image142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1.png"/><Relationship Id="rId11" Type="http://schemas.openxmlformats.org/officeDocument/2006/relationships/image" Target="../media/image146.png"/><Relationship Id="rId5" Type="http://schemas.openxmlformats.org/officeDocument/2006/relationships/image" Target="../media/image140.png"/><Relationship Id="rId10" Type="http://schemas.openxmlformats.org/officeDocument/2006/relationships/image" Target="../media/image145.png"/><Relationship Id="rId4" Type="http://schemas.openxmlformats.org/officeDocument/2006/relationships/image" Target="../media/image139.png"/><Relationship Id="rId9" Type="http://schemas.openxmlformats.org/officeDocument/2006/relationships/image" Target="../media/image144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3" Type="http://schemas.openxmlformats.org/officeDocument/2006/relationships/image" Target="../media/image40.png"/><Relationship Id="rId7" Type="http://schemas.openxmlformats.org/officeDocument/2006/relationships/image" Target="../media/image149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8.png"/><Relationship Id="rId5" Type="http://schemas.openxmlformats.org/officeDocument/2006/relationships/image" Target="../media/image147.png"/><Relationship Id="rId4" Type="http://schemas.openxmlformats.org/officeDocument/2006/relationships/image" Target="../media/image13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png"/><Relationship Id="rId3" Type="http://schemas.openxmlformats.org/officeDocument/2006/relationships/image" Target="../media/image40.png"/><Relationship Id="rId7" Type="http://schemas.openxmlformats.org/officeDocument/2006/relationships/image" Target="../media/image153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2.png"/><Relationship Id="rId5" Type="http://schemas.openxmlformats.org/officeDocument/2006/relationships/image" Target="../media/image151.png"/><Relationship Id="rId4" Type="http://schemas.openxmlformats.org/officeDocument/2006/relationships/image" Target="../media/image139.png"/><Relationship Id="rId9" Type="http://schemas.openxmlformats.org/officeDocument/2006/relationships/image" Target="../media/image155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png"/><Relationship Id="rId3" Type="http://schemas.openxmlformats.org/officeDocument/2006/relationships/image" Target="../media/image5.png"/><Relationship Id="rId7" Type="http://schemas.openxmlformats.org/officeDocument/2006/relationships/image" Target="../media/image157.png"/><Relationship Id="rId12" Type="http://schemas.openxmlformats.org/officeDocument/2006/relationships/image" Target="../media/image162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11" Type="http://schemas.openxmlformats.org/officeDocument/2006/relationships/image" Target="../media/image161.png"/><Relationship Id="rId5" Type="http://schemas.openxmlformats.org/officeDocument/2006/relationships/image" Target="../media/image7.png"/><Relationship Id="rId10" Type="http://schemas.openxmlformats.org/officeDocument/2006/relationships/image" Target="../media/image160.png"/><Relationship Id="rId4" Type="http://schemas.openxmlformats.org/officeDocument/2006/relationships/image" Target="../media/image6.png"/><Relationship Id="rId9" Type="http://schemas.openxmlformats.org/officeDocument/2006/relationships/image" Target="../media/image159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png"/><Relationship Id="rId3" Type="http://schemas.openxmlformats.org/officeDocument/2006/relationships/image" Target="../media/image5.png"/><Relationship Id="rId7" Type="http://schemas.openxmlformats.org/officeDocument/2006/relationships/image" Target="../media/image163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11" Type="http://schemas.openxmlformats.org/officeDocument/2006/relationships/image" Target="../media/image165.png"/><Relationship Id="rId5" Type="http://schemas.openxmlformats.org/officeDocument/2006/relationships/image" Target="../media/image7.png"/><Relationship Id="rId10" Type="http://schemas.openxmlformats.org/officeDocument/2006/relationships/image" Target="../media/image164.png"/><Relationship Id="rId4" Type="http://schemas.openxmlformats.org/officeDocument/2006/relationships/image" Target="../media/image6.png"/><Relationship Id="rId9" Type="http://schemas.openxmlformats.org/officeDocument/2006/relationships/image" Target="../media/image15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7" Type="http://schemas.openxmlformats.org/officeDocument/2006/relationships/image" Target="../media/image33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169.png"/><Relationship Id="rId4" Type="http://schemas.openxmlformats.org/officeDocument/2006/relationships/image" Target="../media/image168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2.png"/><Relationship Id="rId3" Type="http://schemas.openxmlformats.org/officeDocument/2006/relationships/image" Target="../media/image5.png"/><Relationship Id="rId7" Type="http://schemas.openxmlformats.org/officeDocument/2006/relationships/image" Target="../media/image171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5.png"/><Relationship Id="rId4" Type="http://schemas.openxmlformats.org/officeDocument/2006/relationships/image" Target="../media/image17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8.png"/><Relationship Id="rId5" Type="http://schemas.openxmlformats.org/officeDocument/2006/relationships/image" Target="../media/image177.png"/><Relationship Id="rId4" Type="http://schemas.openxmlformats.org/officeDocument/2006/relationships/image" Target="../media/image17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1.png"/><Relationship Id="rId5" Type="http://schemas.openxmlformats.org/officeDocument/2006/relationships/image" Target="../media/image180.png"/><Relationship Id="rId4" Type="http://schemas.openxmlformats.org/officeDocument/2006/relationships/image" Target="../media/image17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185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4.png"/><Relationship Id="rId5" Type="http://schemas.openxmlformats.org/officeDocument/2006/relationships/image" Target="../media/image183.png"/><Relationship Id="rId4" Type="http://schemas.openxmlformats.org/officeDocument/2006/relationships/image" Target="../media/image18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186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4.png"/><Relationship Id="rId5" Type="http://schemas.openxmlformats.org/officeDocument/2006/relationships/image" Target="../media/image183.png"/><Relationship Id="rId4" Type="http://schemas.openxmlformats.org/officeDocument/2006/relationships/image" Target="../media/image18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5.png"/><Relationship Id="rId7" Type="http://schemas.openxmlformats.org/officeDocument/2006/relationships/image" Target="../media/image41.png"/><Relationship Id="rId12" Type="http://schemas.openxmlformats.org/officeDocument/2006/relationships/image" Target="../media/image46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7.png"/><Relationship Id="rId10" Type="http://schemas.openxmlformats.org/officeDocument/2006/relationships/image" Target="../media/image44.png"/><Relationship Id="rId4" Type="http://schemas.openxmlformats.org/officeDocument/2006/relationships/image" Target="../media/image6.png"/><Relationship Id="rId9" Type="http://schemas.openxmlformats.org/officeDocument/2006/relationships/image" Target="../media/image4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8.png"/><Relationship Id="rId4" Type="http://schemas.openxmlformats.org/officeDocument/2006/relationships/image" Target="../media/image18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91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93.png"/><Relationship Id="rId7" Type="http://schemas.openxmlformats.org/officeDocument/2006/relationships/image" Target="../media/image6.pn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6.png"/><Relationship Id="rId5" Type="http://schemas.openxmlformats.org/officeDocument/2006/relationships/image" Target="../media/image195.png"/><Relationship Id="rId10" Type="http://schemas.openxmlformats.org/officeDocument/2006/relationships/image" Target="../media/image197.png"/><Relationship Id="rId4" Type="http://schemas.openxmlformats.org/officeDocument/2006/relationships/image" Target="../media/image194.png"/><Relationship Id="rId9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5.png"/><Relationship Id="rId7" Type="http://schemas.openxmlformats.org/officeDocument/2006/relationships/image" Target="../media/image47.png"/><Relationship Id="rId12" Type="http://schemas.openxmlformats.org/officeDocument/2006/relationships/image" Target="../media/image52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11" Type="http://schemas.openxmlformats.org/officeDocument/2006/relationships/image" Target="../media/image51.png"/><Relationship Id="rId5" Type="http://schemas.openxmlformats.org/officeDocument/2006/relationships/image" Target="../media/image7.png"/><Relationship Id="rId10" Type="http://schemas.openxmlformats.org/officeDocument/2006/relationships/image" Target="../media/image50.png"/><Relationship Id="rId4" Type="http://schemas.openxmlformats.org/officeDocument/2006/relationships/image" Target="../media/image6.png"/><Relationship Id="rId9" Type="http://schemas.openxmlformats.org/officeDocument/2006/relationships/image" Target="../media/image4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5.png"/><Relationship Id="rId7" Type="http://schemas.openxmlformats.org/officeDocument/2006/relationships/image" Target="../media/image53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5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.png"/><Relationship Id="rId7" Type="http://schemas.openxmlformats.org/officeDocument/2006/relationships/image" Target="../media/image57.png"/><Relationship Id="rId12" Type="http://schemas.openxmlformats.org/officeDocument/2006/relationships/image" Target="../media/image62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11" Type="http://schemas.openxmlformats.org/officeDocument/2006/relationships/image" Target="../media/image61.png"/><Relationship Id="rId5" Type="http://schemas.openxmlformats.org/officeDocument/2006/relationships/image" Target="../media/image7.png"/><Relationship Id="rId10" Type="http://schemas.openxmlformats.org/officeDocument/2006/relationships/image" Target="../media/image60.png"/><Relationship Id="rId4" Type="http://schemas.openxmlformats.org/officeDocument/2006/relationships/image" Target="../media/image6.png"/><Relationship Id="rId9" Type="http://schemas.openxmlformats.org/officeDocument/2006/relationships/image" Target="../media/image5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5.png"/><Relationship Id="rId7" Type="http://schemas.openxmlformats.org/officeDocument/2006/relationships/image" Target="../media/image63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6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785C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32087" y="-404762"/>
            <a:ext cx="8321318" cy="11095238"/>
            <a:chOff x="-1532087" y="-404762"/>
            <a:chExt cx="8321318" cy="1109523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32087" y="-404762"/>
              <a:ext cx="8321318" cy="1109523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76732" y="1566667"/>
            <a:ext cx="15732250" cy="7152381"/>
            <a:chOff x="1276732" y="1566667"/>
            <a:chExt cx="15732250" cy="7152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76732" y="1566667"/>
              <a:ext cx="15732250" cy="715238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357561" y="3381147"/>
            <a:ext cx="7285714" cy="286666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561906" y="6084804"/>
            <a:ext cx="3438095" cy="193333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6421450" y="2011164"/>
            <a:ext cx="170833" cy="732606"/>
            <a:chOff x="16421450" y="2011164"/>
            <a:chExt cx="170833" cy="732606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6421450" y="2011164"/>
              <a:ext cx="170833" cy="170833"/>
              <a:chOff x="16421450" y="2011164"/>
              <a:chExt cx="170833" cy="170833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6421450" y="2011164"/>
                <a:ext cx="170833" cy="170833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6421450" y="2287818"/>
              <a:ext cx="170833" cy="170833"/>
              <a:chOff x="16421450" y="2287818"/>
              <a:chExt cx="170833" cy="170833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6421450" y="2287818"/>
                <a:ext cx="170833" cy="170833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421450" y="2572937"/>
              <a:ext cx="170833" cy="170833"/>
              <a:chOff x="16421450" y="2572937"/>
              <a:chExt cx="170833" cy="170833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6421450" y="2572937"/>
                <a:ext cx="170833" cy="170833"/>
              </a:xfrm>
              <a:prstGeom prst="rect">
                <a:avLst/>
              </a:prstGeom>
            </p:spPr>
          </p:pic>
        </p:grpSp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872806" y="1719545"/>
            <a:ext cx="3438095" cy="85714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A0999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661225" y="6250082"/>
            <a:ext cx="2838095" cy="61904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089279" y="1518217"/>
            <a:ext cx="3200000" cy="4933333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73805" y="4842904"/>
            <a:ext cx="3514286" cy="2542857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661225" y="6878590"/>
            <a:ext cx="2180952" cy="61904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661225" y="7507098"/>
            <a:ext cx="3600000" cy="61904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6421450" y="1371681"/>
            <a:ext cx="170833" cy="732606"/>
            <a:chOff x="16421450" y="1371681"/>
            <a:chExt cx="170833" cy="73260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6421450" y="1371681"/>
              <a:ext cx="170833" cy="170833"/>
              <a:chOff x="16421450" y="1371681"/>
              <a:chExt cx="170833" cy="170833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6421450" y="1371681"/>
                <a:ext cx="170833" cy="170833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16421450" y="1648334"/>
              <a:ext cx="170833" cy="170833"/>
              <a:chOff x="16421450" y="1648334"/>
              <a:chExt cx="170833" cy="170833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6421450" y="1648334"/>
                <a:ext cx="170833" cy="170833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6421450" y="1933453"/>
              <a:ext cx="170833" cy="170833"/>
              <a:chOff x="16421450" y="1933453"/>
              <a:chExt cx="170833" cy="170833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6421450" y="1933453"/>
                <a:ext cx="170833" cy="170833"/>
              </a:xfrm>
              <a:prstGeom prst="rect">
                <a:avLst/>
              </a:prstGeom>
            </p:spPr>
          </p:pic>
        </p:grpSp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661225" y="8141987"/>
            <a:ext cx="3495238" cy="61904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8238095" y="6464221"/>
            <a:ext cx="1984127" cy="141813"/>
            <a:chOff x="8238095" y="6464221"/>
            <a:chExt cx="1984127" cy="141813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0800000">
              <a:off x="8238095" y="6464221"/>
              <a:ext cx="1984127" cy="141813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661225" y="8768121"/>
            <a:ext cx="2085714" cy="619048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48405" y="972910"/>
            <a:ext cx="4742857" cy="108571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43641" y="375515"/>
            <a:ext cx="1984127" cy="141813"/>
            <a:chOff x="543641" y="375515"/>
            <a:chExt cx="1984127" cy="14181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543641" y="375515"/>
              <a:ext cx="1984127" cy="141813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7448212" y="-1919808"/>
            <a:ext cx="33131269" cy="1560048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012767" y="2322117"/>
            <a:ext cx="3828571" cy="141813"/>
            <a:chOff x="12012767" y="2322117"/>
            <a:chExt cx="3828571" cy="14181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2012767" y="2322117"/>
              <a:ext cx="3828571" cy="14181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235678" y="2322117"/>
            <a:ext cx="3828571" cy="141813"/>
            <a:chOff x="7235678" y="2322117"/>
            <a:chExt cx="3828571" cy="14181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7235678" y="2322117"/>
              <a:ext cx="3828571" cy="14181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477906" y="2322117"/>
            <a:ext cx="3828571" cy="141813"/>
            <a:chOff x="2477906" y="2322117"/>
            <a:chExt cx="3828571" cy="14181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2477906" y="2322117"/>
              <a:ext cx="3828571" cy="141813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354099" y="2770747"/>
            <a:ext cx="1238095" cy="866667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111870" y="2770747"/>
            <a:ext cx="2123810" cy="866667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888960" y="2770747"/>
            <a:ext cx="2019048" cy="866667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451241" y="3616326"/>
            <a:ext cx="4104762" cy="4457143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209012" y="3616326"/>
            <a:ext cx="4038095" cy="1857143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986102" y="3616326"/>
            <a:ext cx="2352381" cy="185714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520507" y="13042734"/>
            <a:ext cx="4111714" cy="6171429"/>
            <a:chOff x="1520507" y="13042734"/>
            <a:chExt cx="4111714" cy="617142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20507" y="13042734"/>
              <a:ext cx="4111714" cy="6171429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48405" y="972910"/>
            <a:ext cx="3609524" cy="108571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543641" y="375515"/>
            <a:ext cx="1984127" cy="141813"/>
            <a:chOff x="543641" y="375515"/>
            <a:chExt cx="1984127" cy="141813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10800000">
              <a:off x="543641" y="375515"/>
              <a:ext cx="1984127" cy="14181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48405" y="972910"/>
            <a:ext cx="5885714" cy="108571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43641" y="375515"/>
            <a:ext cx="1984127" cy="141813"/>
            <a:chOff x="543641" y="375515"/>
            <a:chExt cx="1984127" cy="14181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543641" y="375515"/>
              <a:ext cx="1984127" cy="141813"/>
            </a:xfrm>
            <a:prstGeom prst="rect">
              <a:avLst/>
            </a:prstGeom>
          </p:spPr>
        </p:pic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003228D1-1BD3-47B2-AD5A-3B94D2D0CF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27864" y="3492992"/>
            <a:ext cx="2423993" cy="5199856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176C706C-02B5-4177-AE87-F56D860BABDE}"/>
              </a:ext>
            </a:extLst>
          </p:cNvPr>
          <p:cNvSpPr/>
          <p:nvPr/>
        </p:nvSpPr>
        <p:spPr>
          <a:xfrm>
            <a:off x="11582400" y="3238500"/>
            <a:ext cx="2714923" cy="5708841"/>
          </a:xfrm>
          <a:prstGeom prst="rect">
            <a:avLst/>
          </a:prstGeom>
          <a:noFill/>
          <a:ln>
            <a:solidFill>
              <a:srgbClr val="5852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DE1385D-4B30-4D16-87C6-7995D03084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9400" y="2474787"/>
            <a:ext cx="1875888" cy="113509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1F1E456-427F-4D18-9380-9CDD21290D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77709" y="4774898"/>
            <a:ext cx="1897110" cy="5012892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D10B3774-ECB9-45DA-9341-80E8267D979C}"/>
              </a:ext>
            </a:extLst>
          </p:cNvPr>
          <p:cNvSpPr/>
          <p:nvPr/>
        </p:nvSpPr>
        <p:spPr>
          <a:xfrm>
            <a:off x="6477000" y="2324100"/>
            <a:ext cx="2104488" cy="1388307"/>
          </a:xfrm>
          <a:prstGeom prst="rect">
            <a:avLst/>
          </a:prstGeom>
          <a:noFill/>
          <a:ln>
            <a:solidFill>
              <a:srgbClr val="5852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060C171-02B3-415E-8205-85DCA616A1F1}"/>
              </a:ext>
            </a:extLst>
          </p:cNvPr>
          <p:cNvSpPr/>
          <p:nvPr/>
        </p:nvSpPr>
        <p:spPr>
          <a:xfrm>
            <a:off x="6477000" y="4652444"/>
            <a:ext cx="2298529" cy="5257800"/>
          </a:xfrm>
          <a:prstGeom prst="rect">
            <a:avLst/>
          </a:prstGeom>
          <a:noFill/>
          <a:ln>
            <a:solidFill>
              <a:srgbClr val="5852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3A7E99-24B9-4FD4-B412-A0EA1E8E718A}"/>
              </a:ext>
            </a:extLst>
          </p:cNvPr>
          <p:cNvSpPr txBox="1"/>
          <p:nvPr/>
        </p:nvSpPr>
        <p:spPr>
          <a:xfrm>
            <a:off x="6477000" y="1954768"/>
            <a:ext cx="1215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Controller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7EE7C4-EC48-4563-B72F-322571072187}"/>
              </a:ext>
            </a:extLst>
          </p:cNvPr>
          <p:cNvSpPr txBox="1"/>
          <p:nvPr/>
        </p:nvSpPr>
        <p:spPr>
          <a:xfrm>
            <a:off x="6477000" y="4279546"/>
            <a:ext cx="679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View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3CF8EA2-3597-4657-B6F4-9194119B418E}"/>
              </a:ext>
            </a:extLst>
          </p:cNvPr>
          <p:cNvSpPr txBox="1"/>
          <p:nvPr/>
        </p:nvSpPr>
        <p:spPr>
          <a:xfrm>
            <a:off x="11582400" y="2869168"/>
            <a:ext cx="853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Model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2BA2785C-BDFB-4DEB-93CB-AD7919B8F116}"/>
              </a:ext>
            </a:extLst>
          </p:cNvPr>
          <p:cNvCxnSpPr>
            <a:stCxn id="3" idx="3"/>
            <a:endCxn id="8" idx="1"/>
          </p:cNvCxnSpPr>
          <p:nvPr/>
        </p:nvCxnSpPr>
        <p:spPr>
          <a:xfrm>
            <a:off x="8581488" y="3018254"/>
            <a:ext cx="3000912" cy="3074667"/>
          </a:xfrm>
          <a:prstGeom prst="straightConnector1">
            <a:avLst/>
          </a:prstGeom>
          <a:ln w="38100">
            <a:solidFill>
              <a:srgbClr val="58525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9AFE3866-B11E-4FA0-BEDD-31F3FAD26ACF}"/>
              </a:ext>
            </a:extLst>
          </p:cNvPr>
          <p:cNvCxnSpPr>
            <a:cxnSpLocks/>
            <a:stCxn id="3" idx="2"/>
          </p:cNvCxnSpPr>
          <p:nvPr/>
        </p:nvCxnSpPr>
        <p:spPr>
          <a:xfrm>
            <a:off x="7529244" y="3712407"/>
            <a:ext cx="0" cy="936471"/>
          </a:xfrm>
          <a:prstGeom prst="straightConnector1">
            <a:avLst/>
          </a:prstGeom>
          <a:ln w="38100">
            <a:solidFill>
              <a:srgbClr val="58525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7CC633C-91FB-4044-9A33-EAB92223637A}"/>
              </a:ext>
            </a:extLst>
          </p:cNvPr>
          <p:cNvSpPr/>
          <p:nvPr/>
        </p:nvSpPr>
        <p:spPr>
          <a:xfrm>
            <a:off x="2069233" y="3391701"/>
            <a:ext cx="1845237" cy="4418799"/>
          </a:xfrm>
          <a:prstGeom prst="rect">
            <a:avLst/>
          </a:prstGeom>
          <a:noFill/>
          <a:ln>
            <a:solidFill>
              <a:srgbClr val="5852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Browser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50CDC233-CF92-459C-8C77-FCAB8895276F}"/>
              </a:ext>
            </a:extLst>
          </p:cNvPr>
          <p:cNvCxnSpPr>
            <a:cxnSpLocks/>
            <a:endCxn id="3" idx="1"/>
          </p:cNvCxnSpPr>
          <p:nvPr/>
        </p:nvCxnSpPr>
        <p:spPr>
          <a:xfrm flipV="1">
            <a:off x="3914470" y="3018254"/>
            <a:ext cx="2562530" cy="1261292"/>
          </a:xfrm>
          <a:prstGeom prst="straightConnector1">
            <a:avLst/>
          </a:prstGeom>
          <a:ln w="38100">
            <a:solidFill>
              <a:srgbClr val="58525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F8C8E083-E282-424E-A89F-35A103076E36}"/>
              </a:ext>
            </a:extLst>
          </p:cNvPr>
          <p:cNvCxnSpPr>
            <a:cxnSpLocks/>
            <a:stCxn id="9" idx="1"/>
          </p:cNvCxnSpPr>
          <p:nvPr/>
        </p:nvCxnSpPr>
        <p:spPr>
          <a:xfrm flipH="1" flipV="1">
            <a:off x="3899323" y="6667500"/>
            <a:ext cx="2577677" cy="613844"/>
          </a:xfrm>
          <a:prstGeom prst="straightConnector1">
            <a:avLst/>
          </a:prstGeom>
          <a:ln w="38100">
            <a:solidFill>
              <a:srgbClr val="58525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18051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48405" y="972910"/>
            <a:ext cx="5885714" cy="108571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43641" y="375515"/>
            <a:ext cx="1984127" cy="141813"/>
            <a:chOff x="543641" y="375515"/>
            <a:chExt cx="1984127" cy="14181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543641" y="375515"/>
              <a:ext cx="1984127" cy="14181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35704" y="1976719"/>
            <a:ext cx="15582037" cy="7711517"/>
            <a:chOff x="1535704" y="1976719"/>
            <a:chExt cx="15582037" cy="771151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35704" y="1976719"/>
              <a:ext cx="15582037" cy="771151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48405" y="972910"/>
            <a:ext cx="4590476" cy="186666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6421450" y="1371681"/>
            <a:ext cx="170833" cy="732606"/>
            <a:chOff x="16421450" y="1371681"/>
            <a:chExt cx="170833" cy="73260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6421450" y="1371681"/>
              <a:ext cx="170833" cy="170833"/>
              <a:chOff x="16421450" y="1371681"/>
              <a:chExt cx="170833" cy="170833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6421450" y="1371681"/>
                <a:ext cx="170833" cy="170833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16421450" y="1648334"/>
              <a:ext cx="170833" cy="170833"/>
              <a:chOff x="16421450" y="1648334"/>
              <a:chExt cx="170833" cy="170833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421450" y="1648334"/>
                <a:ext cx="170833" cy="170833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6421450" y="1933453"/>
              <a:ext cx="170833" cy="170833"/>
              <a:chOff x="16421450" y="1933453"/>
              <a:chExt cx="170833" cy="170833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421450" y="1933453"/>
                <a:ext cx="170833" cy="170833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543641" y="375515"/>
            <a:ext cx="1984127" cy="141813"/>
            <a:chOff x="543641" y="375515"/>
            <a:chExt cx="1984127" cy="14181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543641" y="375515"/>
              <a:ext cx="1984127" cy="14181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934454" y="215929"/>
            <a:ext cx="10641056" cy="9872043"/>
            <a:chOff x="4934454" y="215929"/>
            <a:chExt cx="10641056" cy="987204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934454" y="215929"/>
              <a:ext cx="10641056" cy="987204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48405" y="972910"/>
            <a:ext cx="5723810" cy="108571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43641" y="375515"/>
            <a:ext cx="1984127" cy="141813"/>
            <a:chOff x="543641" y="375515"/>
            <a:chExt cx="1984127" cy="14181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543641" y="375515"/>
              <a:ext cx="1984127" cy="141813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6669157" y="-1406355"/>
            <a:ext cx="31513322" cy="1434989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48405" y="972910"/>
            <a:ext cx="5723810" cy="108571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43641" y="375515"/>
            <a:ext cx="1984127" cy="141813"/>
            <a:chOff x="543641" y="375515"/>
            <a:chExt cx="1984127" cy="14181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543641" y="375515"/>
              <a:ext cx="1984127" cy="141813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6982398" y="-1797652"/>
            <a:ext cx="32458963" cy="15223599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48405" y="972910"/>
            <a:ext cx="5723810" cy="108571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43641" y="375515"/>
            <a:ext cx="1984127" cy="141813"/>
            <a:chOff x="543641" y="375515"/>
            <a:chExt cx="1984127" cy="14181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543641" y="375515"/>
              <a:ext cx="1984127" cy="141813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7344513" y="-1097284"/>
            <a:ext cx="32974740" cy="13806524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48405" y="972910"/>
            <a:ext cx="5723810" cy="108571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43641" y="375515"/>
            <a:ext cx="1984127" cy="141813"/>
            <a:chOff x="543641" y="375515"/>
            <a:chExt cx="1984127" cy="14181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543641" y="375515"/>
              <a:ext cx="1984127" cy="141813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7344513" y="179926"/>
            <a:ext cx="32974740" cy="1004110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590096" y="3698501"/>
            <a:ext cx="3193651" cy="141813"/>
            <a:chOff x="10590096" y="3698501"/>
            <a:chExt cx="3193651" cy="14181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590096" y="3698501"/>
              <a:ext cx="3193651" cy="14181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551650" y="3702734"/>
            <a:ext cx="3193651" cy="141813"/>
            <a:chOff x="6551650" y="3702734"/>
            <a:chExt cx="3193651" cy="14181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51650" y="3702734"/>
              <a:ext cx="3193651" cy="14181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536344" y="3698501"/>
            <a:ext cx="3193651" cy="141813"/>
            <a:chOff x="2536344" y="3698501"/>
            <a:chExt cx="3193651" cy="14181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536344" y="3698501"/>
              <a:ext cx="3193651" cy="14181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4159545" y="-358047"/>
            <a:ext cx="5512467" cy="11024714"/>
            <a:chOff x="-4159545" y="-358047"/>
            <a:chExt cx="5512467" cy="1102471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4159545" y="-358047"/>
              <a:ext cx="5512467" cy="11024714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350587" y="1042354"/>
            <a:ext cx="4238095" cy="1790476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313201" y="3791801"/>
            <a:ext cx="1447619" cy="2228571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476192" y="5473892"/>
            <a:ext cx="2095238" cy="666667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377192" y="6632290"/>
            <a:ext cx="2676190" cy="1085714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377192" y="7862725"/>
            <a:ext cx="1895238" cy="619048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331518" y="3796034"/>
            <a:ext cx="1447619" cy="2228571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466318" y="5478125"/>
            <a:ext cx="2904762" cy="666667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367318" y="6636523"/>
            <a:ext cx="2504762" cy="619048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367318" y="7249052"/>
            <a:ext cx="1847619" cy="619048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6367318" y="7861580"/>
            <a:ext cx="3257143" cy="619048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6367318" y="8474109"/>
            <a:ext cx="3161905" cy="619048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0360440" y="3791801"/>
            <a:ext cx="1447619" cy="2228571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0523431" y="5473892"/>
            <a:ext cx="3009524" cy="1190476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0424431" y="6632290"/>
            <a:ext cx="2695238" cy="1066667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0424431" y="7204656"/>
            <a:ext cx="1847619" cy="61904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6421450" y="1371681"/>
            <a:ext cx="170833" cy="732606"/>
            <a:chOff x="16421450" y="1371681"/>
            <a:chExt cx="170833" cy="732606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6421450" y="1371681"/>
              <a:ext cx="170833" cy="170833"/>
              <a:chOff x="16421450" y="1371681"/>
              <a:chExt cx="170833" cy="170833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6421450" y="1371681"/>
                <a:ext cx="170833" cy="170833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421450" y="1648334"/>
              <a:ext cx="170833" cy="170833"/>
              <a:chOff x="16421450" y="1648334"/>
              <a:chExt cx="170833" cy="170833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6421450" y="1648334"/>
                <a:ext cx="170833" cy="170833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421450" y="1933453"/>
              <a:ext cx="170833" cy="170833"/>
              <a:chOff x="16421450" y="1933453"/>
              <a:chExt cx="170833" cy="170833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6421450" y="1933453"/>
                <a:ext cx="170833" cy="170833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14634930" y="3702741"/>
            <a:ext cx="3193651" cy="141813"/>
            <a:chOff x="14634930" y="3702741"/>
            <a:chExt cx="3193651" cy="141813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4634930" y="3702741"/>
              <a:ext cx="3193651" cy="141813"/>
            </a:xfrm>
            <a:prstGeom prst="rect">
              <a:avLst/>
            </a:prstGeom>
          </p:spPr>
        </p:pic>
      </p:grpSp>
      <p:pic>
        <p:nvPicPr>
          <p:cNvPr id="43" name="Object 42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4405275" y="3796042"/>
            <a:ext cx="1447619" cy="2228571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4568265" y="5478132"/>
            <a:ext cx="2200000" cy="666667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4469265" y="6636530"/>
            <a:ext cx="1847619" cy="619048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6392648" y="9052831"/>
            <a:ext cx="1942857" cy="619048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48405" y="972910"/>
            <a:ext cx="7142857" cy="108571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6421450" y="1371681"/>
            <a:ext cx="170833" cy="732606"/>
            <a:chOff x="16421450" y="1371681"/>
            <a:chExt cx="170833" cy="73260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6421450" y="1371681"/>
              <a:ext cx="170833" cy="170833"/>
              <a:chOff x="16421450" y="1371681"/>
              <a:chExt cx="170833" cy="170833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6421450" y="1371681"/>
                <a:ext cx="170833" cy="170833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16421450" y="1648334"/>
              <a:ext cx="170833" cy="170833"/>
              <a:chOff x="16421450" y="1648334"/>
              <a:chExt cx="170833" cy="170833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421450" y="1648334"/>
                <a:ext cx="170833" cy="170833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6421450" y="1933453"/>
              <a:ext cx="170833" cy="170833"/>
              <a:chOff x="16421450" y="1933453"/>
              <a:chExt cx="170833" cy="170833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421450" y="1933453"/>
                <a:ext cx="170833" cy="170833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543641" y="375515"/>
            <a:ext cx="1984127" cy="141813"/>
            <a:chOff x="543641" y="375515"/>
            <a:chExt cx="1984127" cy="14181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543641" y="375515"/>
              <a:ext cx="1984127" cy="14181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43641" y="3045858"/>
            <a:ext cx="11237588" cy="5085008"/>
            <a:chOff x="543641" y="3045858"/>
            <a:chExt cx="11237588" cy="508500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43641" y="3045858"/>
              <a:ext cx="11237588" cy="508500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468410" y="5722816"/>
            <a:ext cx="11467618" cy="4228684"/>
            <a:chOff x="6468410" y="5722816"/>
            <a:chExt cx="11467618" cy="422868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468410" y="5722816"/>
              <a:ext cx="11467618" cy="4228684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-66665" y="1919164"/>
            <a:ext cx="3609524" cy="771429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48405" y="972910"/>
            <a:ext cx="7142857" cy="108571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6421450" y="1371681"/>
            <a:ext cx="170833" cy="732606"/>
            <a:chOff x="16421450" y="1371681"/>
            <a:chExt cx="170833" cy="73260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6421450" y="1371681"/>
              <a:ext cx="170833" cy="170833"/>
              <a:chOff x="16421450" y="1371681"/>
              <a:chExt cx="170833" cy="170833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6421450" y="1371681"/>
                <a:ext cx="170833" cy="170833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16421450" y="1648334"/>
              <a:ext cx="170833" cy="170833"/>
              <a:chOff x="16421450" y="1648334"/>
              <a:chExt cx="170833" cy="170833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421450" y="1648334"/>
                <a:ext cx="170833" cy="170833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6421450" y="1933453"/>
              <a:ext cx="170833" cy="170833"/>
              <a:chOff x="16421450" y="1933453"/>
              <a:chExt cx="170833" cy="170833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421450" y="1933453"/>
                <a:ext cx="170833" cy="170833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543641" y="375515"/>
            <a:ext cx="1984127" cy="141813"/>
            <a:chOff x="543641" y="375515"/>
            <a:chExt cx="1984127" cy="14181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543641" y="375515"/>
              <a:ext cx="1984127" cy="14181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527768" y="2709627"/>
            <a:ext cx="12891840" cy="5511262"/>
            <a:chOff x="2527768" y="2709627"/>
            <a:chExt cx="12891840" cy="551126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527768" y="2709627"/>
              <a:ext cx="12891840" cy="5511262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66665" y="1919164"/>
            <a:ext cx="3609524" cy="771429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48405" y="972910"/>
            <a:ext cx="7142857" cy="108571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43641" y="375515"/>
            <a:ext cx="1984127" cy="141813"/>
            <a:chOff x="543641" y="375515"/>
            <a:chExt cx="1984127" cy="14181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543641" y="375515"/>
              <a:ext cx="1984127" cy="141813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66665" y="1919164"/>
            <a:ext cx="3838095" cy="125714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791502" y="1985829"/>
            <a:ext cx="9659253" cy="3211702"/>
            <a:chOff x="4791502" y="1985829"/>
            <a:chExt cx="9659253" cy="3211702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91502" y="1985829"/>
              <a:ext cx="9659253" cy="321170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791502" y="2907781"/>
            <a:ext cx="1929266" cy="1022019"/>
            <a:chOff x="4791502" y="2907781"/>
            <a:chExt cx="1929266" cy="102201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91502" y="2907781"/>
              <a:ext cx="1929266" cy="102201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444658" y="2907781"/>
            <a:ext cx="1929266" cy="1022019"/>
            <a:chOff x="12444658" y="2907781"/>
            <a:chExt cx="1929266" cy="102201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444658" y="2907781"/>
              <a:ext cx="1929266" cy="102201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729238" y="4066609"/>
            <a:ext cx="1394635" cy="853711"/>
            <a:chOff x="3729238" y="4066609"/>
            <a:chExt cx="1394635" cy="85371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840000">
              <a:off x="3729238" y="4066609"/>
              <a:ext cx="1394635" cy="85371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413685" y="4063252"/>
            <a:ext cx="1544209" cy="945271"/>
            <a:chOff x="13413685" y="4063252"/>
            <a:chExt cx="1544209" cy="94527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6120000">
              <a:off x="13413685" y="4063252"/>
              <a:ext cx="1544209" cy="94527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779257" y="5197530"/>
            <a:ext cx="5409844" cy="4623501"/>
            <a:chOff x="1779257" y="5197530"/>
            <a:chExt cx="5409844" cy="4623501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79257" y="5197530"/>
              <a:ext cx="5409844" cy="462350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435389" y="5197530"/>
            <a:ext cx="5800240" cy="4982481"/>
            <a:chOff x="11435389" y="5197530"/>
            <a:chExt cx="5800240" cy="4982481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435389" y="5197530"/>
              <a:ext cx="5800240" cy="498248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48405" y="972910"/>
            <a:ext cx="7142857" cy="108571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43641" y="375515"/>
            <a:ext cx="1984127" cy="141813"/>
            <a:chOff x="543641" y="375515"/>
            <a:chExt cx="1984127" cy="14181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543641" y="375515"/>
              <a:ext cx="1984127" cy="141813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66665" y="1919164"/>
            <a:ext cx="3771429" cy="77142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860296" y="1817582"/>
            <a:ext cx="12111350" cy="7160836"/>
            <a:chOff x="5860296" y="1817582"/>
            <a:chExt cx="12111350" cy="716083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860296" y="1817582"/>
              <a:ext cx="12111350" cy="716083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85008" y="6531253"/>
            <a:ext cx="15785807" cy="749826"/>
            <a:chOff x="885008" y="6531253"/>
            <a:chExt cx="15785807" cy="74982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85008" y="6531253"/>
              <a:ext cx="15785807" cy="74982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770061" y="6395157"/>
            <a:ext cx="1929266" cy="1022019"/>
            <a:chOff x="11770061" y="6395157"/>
            <a:chExt cx="1929266" cy="102201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770061" y="6395157"/>
              <a:ext cx="1929266" cy="102201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48405" y="972910"/>
            <a:ext cx="7142857" cy="108571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43641" y="375515"/>
            <a:ext cx="1984127" cy="141813"/>
            <a:chOff x="543641" y="375515"/>
            <a:chExt cx="1984127" cy="14181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543641" y="375515"/>
              <a:ext cx="1984127" cy="141813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66665" y="1919164"/>
            <a:ext cx="3771429" cy="77142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081873" y="2880975"/>
            <a:ext cx="13283073" cy="5877760"/>
            <a:chOff x="3081873" y="2880975"/>
            <a:chExt cx="13283073" cy="587776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081873" y="2880975"/>
              <a:ext cx="13283073" cy="5877760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202723" y="6171622"/>
            <a:ext cx="3771429" cy="1238095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525924" y="4781618"/>
            <a:ext cx="5380952" cy="123809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000000" y="4213498"/>
            <a:ext cx="6171429" cy="3734641"/>
            <a:chOff x="10000000" y="4213498"/>
            <a:chExt cx="6171429" cy="373464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601161" y="2196057"/>
              <a:ext cx="12342857" cy="7469283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000000" y="4213498"/>
              <a:ext cx="6171429" cy="373464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000000" y="4862640"/>
            <a:ext cx="5723890" cy="1141348"/>
            <a:chOff x="10000000" y="4862640"/>
            <a:chExt cx="5723890" cy="114134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000000" y="4862640"/>
              <a:ext cx="5723890" cy="114134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935654" y="5888742"/>
            <a:ext cx="6223289" cy="2132053"/>
            <a:chOff x="9935654" y="5888742"/>
            <a:chExt cx="6223289" cy="2132053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935654" y="5888742"/>
              <a:ext cx="6223289" cy="213205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686226" y="6954768"/>
            <a:ext cx="3735894" cy="1719088"/>
            <a:chOff x="2686226" y="6954768"/>
            <a:chExt cx="3735894" cy="1719088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686226" y="6954768"/>
              <a:ext cx="3735894" cy="1719088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633967" y="8786087"/>
            <a:ext cx="5380952" cy="123809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48405" y="972910"/>
            <a:ext cx="7142857" cy="108571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43641" y="375515"/>
            <a:ext cx="1984127" cy="141813"/>
            <a:chOff x="543641" y="375515"/>
            <a:chExt cx="1984127" cy="14181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543641" y="375515"/>
              <a:ext cx="1984127" cy="141813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66665" y="1919164"/>
            <a:ext cx="3771429" cy="77142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932293" y="2702310"/>
            <a:ext cx="6171429" cy="1792301"/>
            <a:chOff x="1932293" y="2702310"/>
            <a:chExt cx="6171429" cy="179230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32293" y="2702310"/>
              <a:ext cx="6171429" cy="179230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296519" y="2764105"/>
            <a:ext cx="6171429" cy="1668710"/>
            <a:chOff x="9296519" y="2764105"/>
            <a:chExt cx="6171429" cy="166871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296519" y="2764105"/>
              <a:ext cx="6171429" cy="166871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698920" y="5120119"/>
            <a:ext cx="6171429" cy="4157823"/>
            <a:chOff x="5698920" y="5120119"/>
            <a:chExt cx="6171429" cy="415782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698920" y="5120119"/>
              <a:ext cx="6171429" cy="415782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187995" y="6562231"/>
            <a:ext cx="1383882" cy="636799"/>
            <a:chOff x="9187995" y="6562231"/>
            <a:chExt cx="1383882" cy="63679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187995" y="6562231"/>
              <a:ext cx="1383882" cy="63679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785734" y="4402076"/>
            <a:ext cx="1134965" cy="835245"/>
            <a:chOff x="8785734" y="4402076"/>
            <a:chExt cx="1134965" cy="83524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200000">
              <a:off x="8785734" y="4402076"/>
              <a:ext cx="1134965" cy="83524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48405" y="972910"/>
            <a:ext cx="7142857" cy="108571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43641" y="375515"/>
            <a:ext cx="1984127" cy="141813"/>
            <a:chOff x="543641" y="375515"/>
            <a:chExt cx="1984127" cy="14181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543641" y="375515"/>
              <a:ext cx="1984127" cy="141813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66665" y="1919164"/>
            <a:ext cx="5219048" cy="77142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71909" y="2886561"/>
            <a:ext cx="13470348" cy="964580"/>
            <a:chOff x="971909" y="2886561"/>
            <a:chExt cx="13470348" cy="96458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71909" y="2886561"/>
              <a:ext cx="13470348" cy="96458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439376" y="2759933"/>
            <a:ext cx="2676266" cy="1417738"/>
            <a:chOff x="6439376" y="2759933"/>
            <a:chExt cx="2676266" cy="141773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439376" y="2759933"/>
              <a:ext cx="2676266" cy="141773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410898" y="1248499"/>
            <a:ext cx="7932629" cy="5715243"/>
            <a:chOff x="9410898" y="1248499"/>
            <a:chExt cx="7932629" cy="571524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410898" y="1248499"/>
              <a:ext cx="7932629" cy="571524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401375" y="6906120"/>
            <a:ext cx="7979658" cy="2640099"/>
            <a:chOff x="9401375" y="6906120"/>
            <a:chExt cx="7979658" cy="264009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401375" y="6906120"/>
              <a:ext cx="7979658" cy="264009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48405" y="972910"/>
            <a:ext cx="7142857" cy="108571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43641" y="375515"/>
            <a:ext cx="1984127" cy="141813"/>
            <a:chOff x="543641" y="375515"/>
            <a:chExt cx="1984127" cy="14181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543641" y="375515"/>
              <a:ext cx="1984127" cy="141813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66665" y="1919164"/>
            <a:ext cx="5247619" cy="77142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03038" y="2759933"/>
            <a:ext cx="12077500" cy="6989853"/>
            <a:chOff x="703038" y="2759933"/>
            <a:chExt cx="12077500" cy="698985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03038" y="2759933"/>
              <a:ext cx="12077500" cy="698985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83830" y="5696716"/>
            <a:ext cx="3014596" cy="4400763"/>
            <a:chOff x="683830" y="5696716"/>
            <a:chExt cx="3014596" cy="440076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83830" y="5696716"/>
              <a:ext cx="3014596" cy="4400763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226237" y="8195378"/>
            <a:ext cx="4647619" cy="123809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909004" y="5046819"/>
            <a:ext cx="6961825" cy="793560"/>
            <a:chOff x="2909004" y="5046819"/>
            <a:chExt cx="6961825" cy="79356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909004" y="5046819"/>
              <a:ext cx="6961825" cy="793560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668414" y="5139826"/>
            <a:ext cx="6352381" cy="761905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48405" y="972910"/>
            <a:ext cx="7142857" cy="108571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43641" y="375515"/>
            <a:ext cx="1984127" cy="141813"/>
            <a:chOff x="543641" y="375515"/>
            <a:chExt cx="1984127" cy="14181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543641" y="375515"/>
              <a:ext cx="1984127" cy="141813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66665" y="1919164"/>
            <a:ext cx="7780952" cy="77142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35718" y="2880975"/>
            <a:ext cx="9401653" cy="6415543"/>
            <a:chOff x="735718" y="2880975"/>
            <a:chExt cx="9401653" cy="641554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35718" y="2880975"/>
              <a:ext cx="9401653" cy="641554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008403" y="2990425"/>
            <a:ext cx="8619662" cy="6306094"/>
            <a:chOff x="9008403" y="2990425"/>
            <a:chExt cx="8619662" cy="630609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008403" y="2990425"/>
              <a:ext cx="8619662" cy="630609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510791" y="5238896"/>
            <a:ext cx="7543710" cy="3750300"/>
            <a:chOff x="9510791" y="5238896"/>
            <a:chExt cx="7543710" cy="375030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510791" y="5238896"/>
              <a:ext cx="7543710" cy="3750300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360706" y="5462127"/>
            <a:ext cx="5161905" cy="76190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401251" y="8707662"/>
            <a:ext cx="7874140" cy="793560"/>
            <a:chOff x="1401251" y="8707662"/>
            <a:chExt cx="7874140" cy="79356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01251" y="8707662"/>
              <a:ext cx="7874140" cy="793560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369879" y="4175143"/>
            <a:ext cx="4533333" cy="761905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92809" y="8026316"/>
            <a:ext cx="4057143" cy="761905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48405" y="972910"/>
            <a:ext cx="7142857" cy="108571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43641" y="375515"/>
            <a:ext cx="1984127" cy="141813"/>
            <a:chOff x="543641" y="375515"/>
            <a:chExt cx="1984127" cy="14181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543641" y="375515"/>
              <a:ext cx="1984127" cy="141813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66665" y="1919164"/>
            <a:ext cx="7780952" cy="77142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12548" y="2957806"/>
            <a:ext cx="9768067" cy="5641059"/>
            <a:chOff x="812548" y="2957806"/>
            <a:chExt cx="9768067" cy="564105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12548" y="2957806"/>
              <a:ext cx="9768067" cy="564105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007203" y="5142857"/>
            <a:ext cx="6171429" cy="1983787"/>
            <a:chOff x="10007203" y="5142857"/>
            <a:chExt cx="6171429" cy="198378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007203" y="5142857"/>
              <a:ext cx="6171429" cy="1983787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461103" y="7302840"/>
            <a:ext cx="6219048" cy="123809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553923" y="7254258"/>
            <a:ext cx="2026693" cy="975939"/>
            <a:chOff x="8553923" y="7254258"/>
            <a:chExt cx="2026693" cy="97593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553923" y="7254258"/>
              <a:ext cx="2026693" cy="97593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785C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38095" y="6483269"/>
            <a:ext cx="1984127" cy="141813"/>
            <a:chOff x="8238095" y="6483269"/>
            <a:chExt cx="1984127" cy="14181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8238095" y="6483269"/>
              <a:ext cx="1984127" cy="14181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661225" y="6250081"/>
            <a:ext cx="4876190" cy="61904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089279" y="1518217"/>
            <a:ext cx="3200000" cy="493333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592852" y="4842904"/>
            <a:ext cx="4485714" cy="1400000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661225" y="6878590"/>
            <a:ext cx="2180952" cy="61904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421450" y="1371681"/>
            <a:ext cx="170833" cy="732606"/>
            <a:chOff x="16421450" y="1371681"/>
            <a:chExt cx="170833" cy="732606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6421450" y="1371681"/>
              <a:ext cx="170833" cy="170833"/>
              <a:chOff x="16421450" y="1371681"/>
              <a:chExt cx="170833" cy="170833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6421450" y="1371681"/>
                <a:ext cx="170833" cy="170833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6421450" y="1648334"/>
              <a:ext cx="170833" cy="170833"/>
              <a:chOff x="16421450" y="1648334"/>
              <a:chExt cx="170833" cy="170833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6421450" y="1648334"/>
                <a:ext cx="170833" cy="170833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6421450" y="1933453"/>
              <a:ext cx="170833" cy="170833"/>
              <a:chOff x="16421450" y="1933453"/>
              <a:chExt cx="170833" cy="170833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6421450" y="1933453"/>
                <a:ext cx="170833" cy="170833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48405" y="972910"/>
            <a:ext cx="7142857" cy="108571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43641" y="375515"/>
            <a:ext cx="1984127" cy="141813"/>
            <a:chOff x="543641" y="375515"/>
            <a:chExt cx="1984127" cy="14181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543641" y="375515"/>
              <a:ext cx="1984127" cy="141813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66665" y="1919164"/>
            <a:ext cx="7780952" cy="77142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97302" y="3418790"/>
            <a:ext cx="10451905" cy="5430223"/>
            <a:chOff x="697302" y="3418790"/>
            <a:chExt cx="10451905" cy="543022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97302" y="3418790"/>
              <a:ext cx="10451905" cy="5430223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79073" y="7030254"/>
            <a:ext cx="6552381" cy="123809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373349" y="1364995"/>
            <a:ext cx="8370693" cy="4146006"/>
            <a:chOff x="9373349" y="1364995"/>
            <a:chExt cx="8370693" cy="414600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373349" y="1364995"/>
              <a:ext cx="8370693" cy="414600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246446" y="6770389"/>
            <a:ext cx="7398080" cy="3033213"/>
            <a:chOff x="10246446" y="6770389"/>
            <a:chExt cx="7398080" cy="303321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246446" y="6770389"/>
              <a:ext cx="7398080" cy="3033213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245933" y="5666440"/>
            <a:ext cx="6952381" cy="1238095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48405" y="972910"/>
            <a:ext cx="5847619" cy="108571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6421450" y="1371681"/>
            <a:ext cx="170833" cy="732606"/>
            <a:chOff x="16421450" y="1371681"/>
            <a:chExt cx="170833" cy="73260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6421450" y="1371681"/>
              <a:ext cx="170833" cy="170833"/>
              <a:chOff x="16421450" y="1371681"/>
              <a:chExt cx="170833" cy="170833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6421450" y="1371681"/>
                <a:ext cx="170833" cy="170833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16421450" y="1648334"/>
              <a:ext cx="170833" cy="170833"/>
              <a:chOff x="16421450" y="1648334"/>
              <a:chExt cx="170833" cy="170833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421450" y="1648334"/>
                <a:ext cx="170833" cy="170833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6421450" y="1933453"/>
              <a:ext cx="170833" cy="170833"/>
              <a:chOff x="16421450" y="1933453"/>
              <a:chExt cx="170833" cy="170833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421450" y="1933453"/>
                <a:ext cx="170833" cy="170833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543641" y="375515"/>
            <a:ext cx="1984127" cy="141813"/>
            <a:chOff x="543641" y="375515"/>
            <a:chExt cx="1984127" cy="14181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543641" y="375515"/>
              <a:ext cx="1984127" cy="141813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66665" y="1919164"/>
            <a:ext cx="5942857" cy="771429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154943" y="2599886"/>
            <a:ext cx="15285098" cy="2197233"/>
            <a:chOff x="1154943" y="2599886"/>
            <a:chExt cx="15285098" cy="219723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54943" y="2599886"/>
              <a:ext cx="15285098" cy="219723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871201" y="2523055"/>
            <a:ext cx="1967827" cy="793560"/>
            <a:chOff x="7871201" y="2523055"/>
            <a:chExt cx="1967827" cy="793560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871201" y="2523055"/>
              <a:ext cx="1967827" cy="79356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20489" y="4105642"/>
            <a:ext cx="14677133" cy="3797708"/>
            <a:chOff x="1020489" y="4105642"/>
            <a:chExt cx="14677133" cy="3797708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20489" y="4105642"/>
              <a:ext cx="14677133" cy="379770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2027723" y="6331027"/>
            <a:ext cx="1967827" cy="793560"/>
            <a:chOff x="12027723" y="6331027"/>
            <a:chExt cx="1967827" cy="793560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027723" y="6331027"/>
              <a:ext cx="1967827" cy="79356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932293" y="7220626"/>
            <a:ext cx="6171429" cy="2606032"/>
            <a:chOff x="1932293" y="7220626"/>
            <a:chExt cx="6171429" cy="2606032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932293" y="7220626"/>
              <a:ext cx="6171429" cy="2606032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9254155" y="7182210"/>
            <a:ext cx="6171429" cy="2634327"/>
            <a:chOff x="9254155" y="7182210"/>
            <a:chExt cx="6171429" cy="2634327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254155" y="7182210"/>
              <a:ext cx="6171429" cy="263432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48405" y="972910"/>
            <a:ext cx="5847619" cy="108571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6421450" y="1371681"/>
            <a:ext cx="170833" cy="732606"/>
            <a:chOff x="16421450" y="1371681"/>
            <a:chExt cx="170833" cy="73260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6421450" y="1371681"/>
              <a:ext cx="170833" cy="170833"/>
              <a:chOff x="16421450" y="1371681"/>
              <a:chExt cx="170833" cy="170833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6421450" y="1371681"/>
                <a:ext cx="170833" cy="170833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16421450" y="1648334"/>
              <a:ext cx="170833" cy="170833"/>
              <a:chOff x="16421450" y="1648334"/>
              <a:chExt cx="170833" cy="170833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421450" y="1648334"/>
                <a:ext cx="170833" cy="170833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6421450" y="1933453"/>
              <a:ext cx="170833" cy="170833"/>
              <a:chOff x="16421450" y="1933453"/>
              <a:chExt cx="170833" cy="170833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421450" y="1933453"/>
                <a:ext cx="170833" cy="170833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543641" y="375515"/>
            <a:ext cx="1984127" cy="141813"/>
            <a:chOff x="543641" y="375515"/>
            <a:chExt cx="1984127" cy="14181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543641" y="375515"/>
              <a:ext cx="1984127" cy="141813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66665" y="1919164"/>
            <a:ext cx="5419048" cy="771429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154943" y="2599886"/>
            <a:ext cx="15285098" cy="2197233"/>
            <a:chOff x="1154943" y="2599886"/>
            <a:chExt cx="15285098" cy="219723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54943" y="2599886"/>
              <a:ext cx="15285098" cy="219723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760384" y="2529192"/>
            <a:ext cx="1967827" cy="793560"/>
            <a:chOff x="5760384" y="2529192"/>
            <a:chExt cx="1967827" cy="793560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760384" y="2529192"/>
              <a:ext cx="1967827" cy="79356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2994478" y="3826245"/>
            <a:ext cx="12465786" cy="6073424"/>
            <a:chOff x="2994478" y="3826245"/>
            <a:chExt cx="12465786" cy="6073424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994478" y="3826245"/>
              <a:ext cx="12465786" cy="607342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109724" y="4681873"/>
            <a:ext cx="1536615" cy="619667"/>
            <a:chOff x="3109724" y="4681873"/>
            <a:chExt cx="1536615" cy="619667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109724" y="4681873"/>
              <a:ext cx="1536615" cy="61966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B8C2B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661225" y="6250082"/>
            <a:ext cx="2942857" cy="61904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089279" y="1518217"/>
            <a:ext cx="3200000" cy="4933333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92852" y="4842904"/>
            <a:ext cx="5457143" cy="2542857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661225" y="6878590"/>
            <a:ext cx="2180952" cy="61904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6421450" y="1371681"/>
            <a:ext cx="170833" cy="732606"/>
            <a:chOff x="16421450" y="1371681"/>
            <a:chExt cx="170833" cy="73260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6421450" y="1371681"/>
              <a:ext cx="170833" cy="170833"/>
              <a:chOff x="16421450" y="1371681"/>
              <a:chExt cx="170833" cy="170833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6421450" y="1371681"/>
                <a:ext cx="170833" cy="170833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16421450" y="1648334"/>
              <a:ext cx="170833" cy="170833"/>
              <a:chOff x="16421450" y="1648334"/>
              <a:chExt cx="170833" cy="170833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6421450" y="1648334"/>
                <a:ext cx="170833" cy="170833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6421450" y="1933453"/>
              <a:ext cx="170833" cy="170833"/>
              <a:chOff x="16421450" y="1933453"/>
              <a:chExt cx="170833" cy="170833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6421450" y="1933453"/>
                <a:ext cx="170833" cy="170833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8238095" y="6464221"/>
            <a:ext cx="1984127" cy="141813"/>
            <a:chOff x="8238095" y="6464221"/>
            <a:chExt cx="1984127" cy="14181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0800000">
              <a:off x="8238095" y="6464221"/>
              <a:ext cx="1984127" cy="14181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48405" y="972910"/>
            <a:ext cx="4742857" cy="108571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6421450" y="1371681"/>
            <a:ext cx="170833" cy="732606"/>
            <a:chOff x="16421450" y="1371681"/>
            <a:chExt cx="170833" cy="73260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6421450" y="1371681"/>
              <a:ext cx="170833" cy="170833"/>
              <a:chOff x="16421450" y="1371681"/>
              <a:chExt cx="170833" cy="170833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6421450" y="1371681"/>
                <a:ext cx="170833" cy="170833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16421450" y="1648334"/>
              <a:ext cx="170833" cy="170833"/>
              <a:chOff x="16421450" y="1648334"/>
              <a:chExt cx="170833" cy="170833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421450" y="1648334"/>
                <a:ext cx="170833" cy="170833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6421450" y="1933453"/>
              <a:ext cx="170833" cy="170833"/>
              <a:chOff x="16421450" y="1933453"/>
              <a:chExt cx="170833" cy="170833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421450" y="1933453"/>
                <a:ext cx="170833" cy="170833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543641" y="375515"/>
            <a:ext cx="1984127" cy="141813"/>
            <a:chOff x="543641" y="375515"/>
            <a:chExt cx="1984127" cy="14181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543641" y="375515"/>
              <a:ext cx="1984127" cy="141813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59265" y="2018414"/>
            <a:ext cx="15914286" cy="6180952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208835" y="3659332"/>
            <a:ext cx="653740" cy="639347"/>
            <a:chOff x="1208835" y="3659332"/>
            <a:chExt cx="653740" cy="63934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08835" y="3659332"/>
              <a:ext cx="653740" cy="63934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08835" y="7039084"/>
            <a:ext cx="653740" cy="639347"/>
            <a:chOff x="1208835" y="7039084"/>
            <a:chExt cx="653740" cy="639347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08835" y="7039084"/>
              <a:ext cx="653740" cy="63934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48405" y="972910"/>
            <a:ext cx="3447619" cy="108571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43641" y="375515"/>
            <a:ext cx="1984127" cy="141813"/>
            <a:chOff x="543641" y="375515"/>
            <a:chExt cx="1984127" cy="14181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543641" y="375515"/>
              <a:ext cx="1984127" cy="14181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70158" y="2153181"/>
            <a:ext cx="6798509" cy="7329929"/>
            <a:chOff x="1670158" y="2153181"/>
            <a:chExt cx="6798509" cy="732992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70158" y="2153181"/>
              <a:ext cx="6798509" cy="73299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830245" y="2153181"/>
            <a:ext cx="7195412" cy="7408403"/>
            <a:chOff x="8830245" y="2153181"/>
            <a:chExt cx="7195412" cy="740840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830245" y="2153181"/>
              <a:ext cx="7195412" cy="740840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48405" y="972910"/>
            <a:ext cx="3447619" cy="108571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43641" y="375515"/>
            <a:ext cx="1984127" cy="141813"/>
            <a:chOff x="543641" y="375515"/>
            <a:chExt cx="1984127" cy="14181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543641" y="375515"/>
              <a:ext cx="1984127" cy="14181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00360" y="2534301"/>
            <a:ext cx="7458343" cy="6351451"/>
            <a:chOff x="1300360" y="2534301"/>
            <a:chExt cx="7458343" cy="635145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00360" y="2534301"/>
              <a:ext cx="7458343" cy="635145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852821" y="2572893"/>
            <a:ext cx="7369022" cy="6406699"/>
            <a:chOff x="8852821" y="2572893"/>
            <a:chExt cx="7369022" cy="640669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852821" y="2572893"/>
              <a:ext cx="7369022" cy="6406699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69039" y="8596977"/>
            <a:ext cx="7628571" cy="761905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48405" y="972910"/>
            <a:ext cx="3447619" cy="108571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43641" y="375515"/>
            <a:ext cx="1984127" cy="141813"/>
            <a:chOff x="543641" y="375515"/>
            <a:chExt cx="1984127" cy="14181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543641" y="375515"/>
              <a:ext cx="1984127" cy="14181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9487" y="2484706"/>
            <a:ext cx="10882113" cy="7026939"/>
            <a:chOff x="159487" y="2484706"/>
            <a:chExt cx="10882113" cy="702693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9487" y="2484706"/>
              <a:ext cx="10882113" cy="702693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180552" y="4471568"/>
            <a:ext cx="9699826" cy="3491937"/>
            <a:chOff x="8180552" y="4471568"/>
            <a:chExt cx="9699826" cy="349193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180552" y="4471568"/>
              <a:ext cx="9699826" cy="3491937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863287" y="3328224"/>
            <a:ext cx="9495238" cy="761905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48405" y="972910"/>
            <a:ext cx="3447619" cy="108571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43641" y="375515"/>
            <a:ext cx="1984127" cy="141813"/>
            <a:chOff x="543641" y="375515"/>
            <a:chExt cx="1984127" cy="14181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543641" y="375515"/>
              <a:ext cx="1984127" cy="14181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227287" y="2681716"/>
            <a:ext cx="6567862" cy="1910840"/>
            <a:chOff x="2227287" y="2681716"/>
            <a:chExt cx="6567862" cy="191084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27287" y="2681716"/>
              <a:ext cx="6567862" cy="191084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506603" y="1538902"/>
            <a:ext cx="5182233" cy="3839428"/>
            <a:chOff x="10506603" y="1538902"/>
            <a:chExt cx="5182233" cy="383942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506603" y="1538902"/>
              <a:ext cx="5182233" cy="383942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925726" y="6227347"/>
            <a:ext cx="8267156" cy="2552484"/>
            <a:chOff x="8925726" y="6227347"/>
            <a:chExt cx="8267156" cy="255248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925726" y="6227347"/>
              <a:ext cx="8267156" cy="2552484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586173" y="6479474"/>
            <a:ext cx="8638095" cy="761905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48405" y="972910"/>
            <a:ext cx="3447619" cy="108571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43641" y="375515"/>
            <a:ext cx="1984127" cy="141813"/>
            <a:chOff x="543641" y="375515"/>
            <a:chExt cx="1984127" cy="14181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543641" y="375515"/>
              <a:ext cx="1984127" cy="14181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227287" y="2681716"/>
            <a:ext cx="6567862" cy="1910840"/>
            <a:chOff x="2227287" y="2681716"/>
            <a:chExt cx="6567862" cy="191084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27287" y="2681716"/>
              <a:ext cx="6567862" cy="191084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506603" y="1538902"/>
            <a:ext cx="5182233" cy="3839428"/>
            <a:chOff x="10506603" y="1538902"/>
            <a:chExt cx="5182233" cy="383942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506603" y="1538902"/>
              <a:ext cx="5182233" cy="383942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964141" y="6630709"/>
            <a:ext cx="8267156" cy="2552484"/>
            <a:chOff x="8964141" y="6630709"/>
            <a:chExt cx="8267156" cy="255248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964141" y="6630709"/>
              <a:ext cx="8267156" cy="2552484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23314" y="4525892"/>
            <a:ext cx="9685714" cy="264761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48405" y="972910"/>
            <a:ext cx="8066667" cy="108571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6421450" y="1371681"/>
            <a:ext cx="170833" cy="732606"/>
            <a:chOff x="16421450" y="1371681"/>
            <a:chExt cx="170833" cy="73260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6421450" y="1371681"/>
              <a:ext cx="170833" cy="170833"/>
              <a:chOff x="16421450" y="1371681"/>
              <a:chExt cx="170833" cy="170833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6421450" y="1371681"/>
                <a:ext cx="170833" cy="170833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16421450" y="1648334"/>
              <a:ext cx="170833" cy="170833"/>
              <a:chOff x="16421450" y="1648334"/>
              <a:chExt cx="170833" cy="170833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421450" y="1648334"/>
                <a:ext cx="170833" cy="170833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6421450" y="1933453"/>
              <a:ext cx="170833" cy="170833"/>
              <a:chOff x="16421450" y="1933453"/>
              <a:chExt cx="170833" cy="170833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421450" y="1933453"/>
                <a:ext cx="170833" cy="170833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543641" y="375515"/>
            <a:ext cx="1984127" cy="141813"/>
            <a:chOff x="543641" y="375515"/>
            <a:chExt cx="1984127" cy="14181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543641" y="375515"/>
              <a:ext cx="1984127" cy="14181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209523" y="5011640"/>
            <a:ext cx="9417989" cy="3915344"/>
            <a:chOff x="4209523" y="5011640"/>
            <a:chExt cx="9417989" cy="391534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09523" y="5011640"/>
              <a:ext cx="9417989" cy="3915344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719410" y="2941220"/>
            <a:ext cx="5219048" cy="1066667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878943" y="2941220"/>
            <a:ext cx="5504762" cy="1066667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602118" y="6311198"/>
            <a:ext cx="6561905" cy="1333333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677252" y="2833708"/>
            <a:ext cx="2047619" cy="1333333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8273501" y="4127662"/>
            <a:ext cx="1374690" cy="1767957"/>
            <a:chOff x="8273501" y="4127662"/>
            <a:chExt cx="1374690" cy="1767957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980000">
              <a:off x="8273501" y="4127662"/>
              <a:ext cx="1374690" cy="176795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solidFill>
          <a:srgbClr val="78787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661225" y="6250082"/>
            <a:ext cx="2180952" cy="61904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089279" y="1518217"/>
            <a:ext cx="3200000" cy="4933333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92852" y="4842904"/>
            <a:ext cx="4704762" cy="141904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6421450" y="1371681"/>
            <a:ext cx="170833" cy="732606"/>
            <a:chOff x="16421450" y="1371681"/>
            <a:chExt cx="170833" cy="73260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6421450" y="1371681"/>
              <a:ext cx="170833" cy="170833"/>
              <a:chOff x="16421450" y="1371681"/>
              <a:chExt cx="170833" cy="170833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421450" y="1371681"/>
                <a:ext cx="170833" cy="170833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16421450" y="1648334"/>
              <a:ext cx="170833" cy="170833"/>
              <a:chOff x="16421450" y="1648334"/>
              <a:chExt cx="170833" cy="170833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421450" y="1648334"/>
                <a:ext cx="170833" cy="170833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6421450" y="1933453"/>
              <a:ext cx="170833" cy="170833"/>
              <a:chOff x="16421450" y="1933453"/>
              <a:chExt cx="170833" cy="170833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421450" y="1933453"/>
                <a:ext cx="170833" cy="170833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8238095" y="6464221"/>
            <a:ext cx="1984127" cy="141813"/>
            <a:chOff x="8238095" y="6464221"/>
            <a:chExt cx="1984127" cy="14181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8238095" y="6464221"/>
              <a:ext cx="1984127" cy="14181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48405" y="972910"/>
            <a:ext cx="3447619" cy="108571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6421450" y="1371681"/>
            <a:ext cx="170833" cy="732606"/>
            <a:chOff x="16421450" y="1371681"/>
            <a:chExt cx="170833" cy="73260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6421450" y="1371681"/>
              <a:ext cx="170833" cy="170833"/>
              <a:chOff x="16421450" y="1371681"/>
              <a:chExt cx="170833" cy="170833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6421450" y="1371681"/>
                <a:ext cx="170833" cy="170833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16421450" y="1648334"/>
              <a:ext cx="170833" cy="170833"/>
              <a:chOff x="16421450" y="1648334"/>
              <a:chExt cx="170833" cy="170833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421450" y="1648334"/>
                <a:ext cx="170833" cy="170833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6421450" y="1933453"/>
              <a:ext cx="170833" cy="170833"/>
              <a:chOff x="16421450" y="1933453"/>
              <a:chExt cx="170833" cy="170833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421450" y="1933453"/>
                <a:ext cx="170833" cy="170833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543641" y="375515"/>
            <a:ext cx="1984127" cy="141813"/>
            <a:chOff x="543641" y="375515"/>
            <a:chExt cx="1984127" cy="14181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543641" y="375515"/>
              <a:ext cx="1984127" cy="141813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49312" y="3311413"/>
            <a:ext cx="14466667" cy="3133333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solidFill>
          <a:srgbClr val="C3AE9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078268" y="-200000"/>
            <a:ext cx="8321318" cy="11095238"/>
            <a:chOff x="12078268" y="-200000"/>
            <a:chExt cx="8321318" cy="1109523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078268" y="-200000"/>
              <a:ext cx="8321318" cy="1109523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76732" y="1566667"/>
            <a:ext cx="15732250" cy="7152381"/>
            <a:chOff x="1276732" y="1566667"/>
            <a:chExt cx="15732250" cy="7152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76732" y="1566667"/>
              <a:ext cx="15732250" cy="715238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357561" y="4612419"/>
            <a:ext cx="5038095" cy="171428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561906" y="4048964"/>
            <a:ext cx="3914286" cy="77142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6421450" y="2011164"/>
            <a:ext cx="170833" cy="732606"/>
            <a:chOff x="16421450" y="2011164"/>
            <a:chExt cx="170833" cy="732606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6421450" y="2011164"/>
              <a:ext cx="170833" cy="170833"/>
              <a:chOff x="16421450" y="2011164"/>
              <a:chExt cx="170833" cy="170833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6421450" y="2011164"/>
                <a:ext cx="170833" cy="170833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6421450" y="2287818"/>
              <a:ext cx="170833" cy="170833"/>
              <a:chOff x="16421450" y="2287818"/>
              <a:chExt cx="170833" cy="170833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6421450" y="2287818"/>
                <a:ext cx="170833" cy="170833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421450" y="2572937"/>
              <a:ext cx="170833" cy="170833"/>
              <a:chOff x="16421450" y="2572937"/>
              <a:chExt cx="170833" cy="170833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6421450" y="2572937"/>
                <a:ext cx="170833" cy="170833"/>
              </a:xfrm>
              <a:prstGeom prst="rect">
                <a:avLst/>
              </a:prstGeom>
            </p:spPr>
          </p:pic>
        </p:grpSp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872806" y="1719545"/>
            <a:ext cx="3438095" cy="857143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7477951" y="4115628"/>
            <a:ext cx="1989516" cy="1989474"/>
            <a:chOff x="7477951" y="4115628"/>
            <a:chExt cx="1989516" cy="1989474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477951" y="4115628"/>
              <a:ext cx="1989516" cy="198947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48405" y="972910"/>
            <a:ext cx="8066667" cy="108571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6421450" y="1371681"/>
            <a:ext cx="170833" cy="732606"/>
            <a:chOff x="16421450" y="1371681"/>
            <a:chExt cx="170833" cy="73260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6421450" y="1371681"/>
              <a:ext cx="170833" cy="170833"/>
              <a:chOff x="16421450" y="1371681"/>
              <a:chExt cx="170833" cy="170833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6421450" y="1371681"/>
                <a:ext cx="170833" cy="170833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16421450" y="1648334"/>
              <a:ext cx="170833" cy="170833"/>
              <a:chOff x="16421450" y="1648334"/>
              <a:chExt cx="170833" cy="170833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421450" y="1648334"/>
                <a:ext cx="170833" cy="170833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6421450" y="1933453"/>
              <a:ext cx="170833" cy="170833"/>
              <a:chOff x="16421450" y="1933453"/>
              <a:chExt cx="170833" cy="170833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421450" y="1933453"/>
                <a:ext cx="170833" cy="170833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543641" y="375515"/>
            <a:ext cx="1984127" cy="141813"/>
            <a:chOff x="543641" y="375515"/>
            <a:chExt cx="1984127" cy="14181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543641" y="375515"/>
              <a:ext cx="1984127" cy="141813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682326" y="1833668"/>
            <a:ext cx="7342857" cy="80000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480149" y="2534063"/>
            <a:ext cx="10459533" cy="7194418"/>
            <a:chOff x="480149" y="2534063"/>
            <a:chExt cx="10459533" cy="7194418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80149" y="2534063"/>
              <a:ext cx="10459533" cy="719441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028435" y="7978217"/>
            <a:ext cx="1667861" cy="455467"/>
            <a:chOff x="3028435" y="7978217"/>
            <a:chExt cx="1667861" cy="455467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028435" y="7978217"/>
              <a:ext cx="1667861" cy="45546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5415872" y="7978217"/>
            <a:ext cx="1667861" cy="427334"/>
            <a:chOff x="5415872" y="7978217"/>
            <a:chExt cx="1667861" cy="427334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415872" y="7978217"/>
              <a:ext cx="1667861" cy="42733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7855949" y="7964151"/>
            <a:ext cx="1667861" cy="455467"/>
            <a:chOff x="7855949" y="7964151"/>
            <a:chExt cx="1667861" cy="455467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855949" y="7964151"/>
              <a:ext cx="1667861" cy="45546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8689879" y="2512899"/>
            <a:ext cx="8900767" cy="6604561"/>
            <a:chOff x="8689879" y="2512899"/>
            <a:chExt cx="8900767" cy="6604561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689879" y="2512899"/>
              <a:ext cx="8900767" cy="6604561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2025683" y="8539504"/>
            <a:ext cx="3930158" cy="1542857"/>
            <a:chOff x="12025683" y="8539504"/>
            <a:chExt cx="3930158" cy="1542857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025683" y="8539504"/>
              <a:ext cx="3930158" cy="154285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48405" y="972910"/>
            <a:ext cx="8066667" cy="108571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6421450" y="1371681"/>
            <a:ext cx="170833" cy="732606"/>
            <a:chOff x="16421450" y="1371681"/>
            <a:chExt cx="170833" cy="73260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6421450" y="1371681"/>
              <a:ext cx="170833" cy="170833"/>
              <a:chOff x="16421450" y="1371681"/>
              <a:chExt cx="170833" cy="170833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6421450" y="1371681"/>
                <a:ext cx="170833" cy="170833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16421450" y="1648334"/>
              <a:ext cx="170833" cy="170833"/>
              <a:chOff x="16421450" y="1648334"/>
              <a:chExt cx="170833" cy="170833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421450" y="1648334"/>
                <a:ext cx="170833" cy="170833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6421450" y="1933453"/>
              <a:ext cx="170833" cy="170833"/>
              <a:chOff x="16421450" y="1933453"/>
              <a:chExt cx="170833" cy="170833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421450" y="1933453"/>
                <a:ext cx="170833" cy="170833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543641" y="375515"/>
            <a:ext cx="1984127" cy="141813"/>
            <a:chOff x="543641" y="375515"/>
            <a:chExt cx="1984127" cy="14181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543641" y="375515"/>
              <a:ext cx="1984127" cy="141813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682326" y="1833668"/>
            <a:ext cx="9038095" cy="80000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448403" y="2828243"/>
            <a:ext cx="11197808" cy="6592709"/>
            <a:chOff x="448403" y="2828243"/>
            <a:chExt cx="11197808" cy="659270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48403" y="2828243"/>
              <a:ext cx="11197808" cy="659270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733028" y="2733005"/>
            <a:ext cx="7392588" cy="6687947"/>
            <a:chOff x="9733028" y="2733005"/>
            <a:chExt cx="7392588" cy="6687947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733028" y="2733005"/>
              <a:ext cx="7392588" cy="668794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48405" y="972911"/>
            <a:ext cx="8066667" cy="108571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6421450" y="1371681"/>
            <a:ext cx="170833" cy="732606"/>
            <a:chOff x="16421450" y="1371681"/>
            <a:chExt cx="170833" cy="73260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6421450" y="1371681"/>
              <a:ext cx="170833" cy="170833"/>
              <a:chOff x="16421450" y="1371681"/>
              <a:chExt cx="170833" cy="170833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6421450" y="1371681"/>
                <a:ext cx="170833" cy="170833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16421450" y="1648334"/>
              <a:ext cx="170833" cy="170833"/>
              <a:chOff x="16421450" y="1648334"/>
              <a:chExt cx="170833" cy="170833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421450" y="1648334"/>
                <a:ext cx="170833" cy="170833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6421450" y="1933453"/>
              <a:ext cx="170833" cy="170833"/>
              <a:chOff x="16421450" y="1933453"/>
              <a:chExt cx="170833" cy="170833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421450" y="1933453"/>
                <a:ext cx="170833" cy="170833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543641" y="375515"/>
            <a:ext cx="1984127" cy="141813"/>
            <a:chOff x="543641" y="375515"/>
            <a:chExt cx="1984127" cy="14181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543641" y="375515"/>
              <a:ext cx="1984127" cy="141813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307621" y="2608945"/>
            <a:ext cx="9000000" cy="1047619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9028571" y="2516191"/>
            <a:ext cx="1257143" cy="1040145"/>
            <a:chOff x="9028571" y="2516191"/>
            <a:chExt cx="1257143" cy="104014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028571" y="2516191"/>
              <a:ext cx="1257143" cy="104014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71640" y="7333333"/>
            <a:ext cx="9477248" cy="852952"/>
            <a:chOff x="671640" y="7333333"/>
            <a:chExt cx="9477248" cy="852952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71640" y="7333333"/>
              <a:ext cx="9477248" cy="85295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5410264" y="7893014"/>
            <a:ext cx="11506460" cy="764972"/>
            <a:chOff x="5410264" y="7893014"/>
            <a:chExt cx="11506460" cy="764972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410264" y="7893014"/>
              <a:ext cx="11506460" cy="76497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289483" y="8410367"/>
            <a:ext cx="11392933" cy="882952"/>
            <a:chOff x="3289483" y="8410367"/>
            <a:chExt cx="11392933" cy="882952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289483" y="8410367"/>
              <a:ext cx="11392933" cy="882952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884931" y="4310354"/>
            <a:ext cx="10876190" cy="169523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48405" y="972911"/>
            <a:ext cx="8066667" cy="108571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6421450" y="1371681"/>
            <a:ext cx="170833" cy="732606"/>
            <a:chOff x="16421450" y="1371681"/>
            <a:chExt cx="170833" cy="73260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6421450" y="1371681"/>
              <a:ext cx="170833" cy="170833"/>
              <a:chOff x="16421450" y="1371681"/>
              <a:chExt cx="170833" cy="170833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6421450" y="1371681"/>
                <a:ext cx="170833" cy="170833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16421450" y="1648334"/>
              <a:ext cx="170833" cy="170833"/>
              <a:chOff x="16421450" y="1648334"/>
              <a:chExt cx="170833" cy="170833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421450" y="1648334"/>
                <a:ext cx="170833" cy="170833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6421450" y="1933453"/>
              <a:ext cx="170833" cy="170833"/>
              <a:chOff x="16421450" y="1933453"/>
              <a:chExt cx="170833" cy="170833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421450" y="1933453"/>
                <a:ext cx="170833" cy="170833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543641" y="375515"/>
            <a:ext cx="1984127" cy="141813"/>
            <a:chOff x="543641" y="375515"/>
            <a:chExt cx="1984127" cy="14181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543641" y="375515"/>
              <a:ext cx="1984127" cy="141813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540955" y="4578760"/>
            <a:ext cx="6428571" cy="1333333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4108148" y="3185185"/>
            <a:ext cx="9417989" cy="3915344"/>
            <a:chOff x="4108148" y="3185185"/>
            <a:chExt cx="9417989" cy="391534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108148" y="3185185"/>
              <a:ext cx="9417989" cy="3915344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95935" y="7522002"/>
            <a:ext cx="16523810" cy="171428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48405" y="972910"/>
            <a:ext cx="3447619" cy="108571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6421450" y="1371681"/>
            <a:ext cx="170833" cy="732606"/>
            <a:chOff x="16421450" y="1371681"/>
            <a:chExt cx="170833" cy="73260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6421450" y="1371681"/>
              <a:ext cx="170833" cy="170833"/>
              <a:chOff x="16421450" y="1371681"/>
              <a:chExt cx="170833" cy="170833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6421450" y="1371681"/>
                <a:ext cx="170833" cy="170833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16421450" y="1648334"/>
              <a:ext cx="170833" cy="170833"/>
              <a:chOff x="16421450" y="1648334"/>
              <a:chExt cx="170833" cy="170833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421450" y="1648334"/>
                <a:ext cx="170833" cy="170833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6421450" y="1933453"/>
              <a:ext cx="170833" cy="170833"/>
              <a:chOff x="16421450" y="1933453"/>
              <a:chExt cx="170833" cy="170833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421450" y="1933453"/>
                <a:ext cx="170833" cy="170833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543641" y="375515"/>
            <a:ext cx="1984127" cy="141813"/>
            <a:chOff x="543641" y="375515"/>
            <a:chExt cx="1984127" cy="14181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543641" y="375515"/>
              <a:ext cx="1984127" cy="141813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38362" y="2124136"/>
            <a:ext cx="13190476" cy="724761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</TotalTime>
  <Words>4</Words>
  <Application>Microsoft Office PowerPoint</Application>
  <PresentationFormat>사용자 지정</PresentationFormat>
  <Paragraphs>4</Paragraphs>
  <Slides>42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42</vt:i4>
      </vt:variant>
    </vt:vector>
  </HeadingPairs>
  <TitlesOfParts>
    <vt:vector size="46" baseType="lpstr">
      <vt:lpstr>맑은 고딕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지훈 백</cp:lastModifiedBy>
  <cp:revision>4</cp:revision>
  <dcterms:created xsi:type="dcterms:W3CDTF">2020-06-29T13:13:27Z</dcterms:created>
  <dcterms:modified xsi:type="dcterms:W3CDTF">2020-06-29T06:50:42Z</dcterms:modified>
</cp:coreProperties>
</file>